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A68B-01AF-4473-9761-DCC3C3966F7F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8391-E945-4391-B1F4-1853DED71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2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A68B-01AF-4473-9761-DCC3C3966F7F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8391-E945-4391-B1F4-1853DED71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A68B-01AF-4473-9761-DCC3C3966F7F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8391-E945-4391-B1F4-1853DED71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7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A68B-01AF-4473-9761-DCC3C3966F7F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8391-E945-4391-B1F4-1853DED71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6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A68B-01AF-4473-9761-DCC3C3966F7F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8391-E945-4391-B1F4-1853DED71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6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A68B-01AF-4473-9761-DCC3C3966F7F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8391-E945-4391-B1F4-1853DED71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9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A68B-01AF-4473-9761-DCC3C3966F7F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8391-E945-4391-B1F4-1853DED71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0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A68B-01AF-4473-9761-DCC3C3966F7F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8391-E945-4391-B1F4-1853DED71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0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A68B-01AF-4473-9761-DCC3C3966F7F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8391-E945-4391-B1F4-1853DED71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9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A68B-01AF-4473-9761-DCC3C3966F7F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8391-E945-4391-B1F4-1853DED71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8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A68B-01AF-4473-9761-DCC3C3966F7F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8391-E945-4391-B1F4-1853DED71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A68B-01AF-4473-9761-DCC3C3966F7F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B8391-E945-4391-B1F4-1853DED71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8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sized_P10104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9895" y="930646"/>
            <a:ext cx="7797284" cy="584796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630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Postops</a:t>
            </a:r>
            <a:r>
              <a:rPr lang="en-US" dirty="0" smtClean="0"/>
              <a:t> Going Home in India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5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without a </a:t>
            </a:r>
            <a:r>
              <a:rPr lang="en-US" dirty="0" smtClean="0"/>
              <a:t>Microscope in Africa</a:t>
            </a:r>
            <a:endParaRPr lang="en-US" dirty="0"/>
          </a:p>
        </p:txBody>
      </p:sp>
      <p:pic>
        <p:nvPicPr>
          <p:cNvPr id="4" name="Content Placeholder 3" descr="operatingwithoutmicrosco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8692" y="1600201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in </a:t>
            </a:r>
            <a:r>
              <a:rPr lang="en-US" dirty="0" smtClean="0"/>
              <a:t>Clinic in India</a:t>
            </a:r>
            <a:endParaRPr lang="en-US" dirty="0"/>
          </a:p>
        </p:txBody>
      </p:sp>
      <p:pic>
        <p:nvPicPr>
          <p:cNvPr id="4" name="Content Placeholder 3" descr="teachinginclin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8815" y="1600201"/>
            <a:ext cx="681437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0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Screening</a:t>
            </a:r>
            <a:endParaRPr lang="en-US" dirty="0"/>
          </a:p>
        </p:txBody>
      </p:sp>
      <p:pic>
        <p:nvPicPr>
          <p:cNvPr id="4" name="Content Placeholder 3" descr="seeinglittlegir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4930" y="1828800"/>
            <a:ext cx="7212470" cy="47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1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Surgery</a:t>
            </a:r>
            <a:endParaRPr lang="en-US" dirty="0"/>
          </a:p>
        </p:txBody>
      </p:sp>
      <p:pic>
        <p:nvPicPr>
          <p:cNvPr id="4" name="Content Placeholder 3" descr="demonstratingkp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8362" y="1600201"/>
            <a:ext cx="681527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1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Greeting Patients on 1</a:t>
            </a:r>
            <a:r>
              <a:rPr lang="en-US" baseline="30000" dirty="0" smtClean="0"/>
              <a:t>st</a:t>
            </a:r>
            <a:r>
              <a:rPr lang="en-US" dirty="0" smtClean="0"/>
              <a:t> Day</a:t>
            </a:r>
            <a:endParaRPr lang="en-US" dirty="0"/>
          </a:p>
        </p:txBody>
      </p:sp>
      <p:pic>
        <p:nvPicPr>
          <p:cNvPr id="4" name="Content Placeholder 3" descr="meetingpati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8362" y="1600201"/>
            <a:ext cx="681527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5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in </a:t>
            </a:r>
            <a:r>
              <a:rPr lang="en-US" dirty="0" err="1" smtClean="0"/>
              <a:t>Macha</a:t>
            </a:r>
            <a:r>
              <a:rPr lang="en-US" dirty="0" smtClean="0"/>
              <a:t>, Zambia</a:t>
            </a:r>
            <a:endParaRPr lang="en-US" dirty="0"/>
          </a:p>
        </p:txBody>
      </p:sp>
      <p:pic>
        <p:nvPicPr>
          <p:cNvPr id="4" name="Content Placeholder 3" descr="image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8692" y="1600201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4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With ORBIS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0108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4478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9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Hands-On Trainees</a:t>
            </a:r>
            <a:endParaRPr lang="en-US" dirty="0"/>
          </a:p>
        </p:txBody>
      </p:sp>
      <p:pic>
        <p:nvPicPr>
          <p:cNvPr id="4" name="Content Placeholder 3" descr="P10108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50014" y="2164986"/>
            <a:ext cx="5127890" cy="384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35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Operating without a Microscope in Africa</vt:lpstr>
      <vt:lpstr>Teaching in Clinic in India</vt:lpstr>
      <vt:lpstr>Pediatric Screening</vt:lpstr>
      <vt:lpstr>Live Surgery</vt:lpstr>
      <vt:lpstr>Greeting Patients on 1st Day</vt:lpstr>
      <vt:lpstr>Teaching in Macha, Zambia</vt:lpstr>
      <vt:lpstr>With ORBIS</vt:lpstr>
      <vt:lpstr>With Hands-On Trainees</vt:lpstr>
    </vt:vector>
  </TitlesOfParts>
  <Company>University Health Care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Balamurali Krishna Ambati</dc:creator>
  <cp:lastModifiedBy>Balamurali Krishna Ambati</cp:lastModifiedBy>
  <cp:revision>1</cp:revision>
  <dcterms:created xsi:type="dcterms:W3CDTF">2014-08-27T00:39:53Z</dcterms:created>
  <dcterms:modified xsi:type="dcterms:W3CDTF">2014-08-27T00:40:06Z</dcterms:modified>
</cp:coreProperties>
</file>